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ater_cycle" TargetMode="External"/><Relationship Id="rId2" Type="http://schemas.openxmlformats.org/officeDocument/2006/relationships/hyperlink" Target="http://en.wikipedia.org/wiki/Glaci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Glaciers and Water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Michael and Allison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Glaciers and </a:t>
            </a:r>
            <a:r>
              <a:rPr lang="en-US" dirty="0" err="1" smtClean="0"/>
              <a:t>watercycles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will be talking </a:t>
            </a:r>
            <a:r>
              <a:rPr lang="en-US" dirty="0" smtClean="0"/>
              <a:t>about where glaciers are and how they are made. On the </a:t>
            </a:r>
            <a:r>
              <a:rPr lang="en-US" dirty="0"/>
              <a:t>steps in the Water cycle and what happens in the step. </a:t>
            </a:r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Glaciers: A large block of ice that moves around in the ocean from currents and its on weight.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en.wikipedia.org/wiki/Glacier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Water cycle: How the water (H2O) moves, under and above ground.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http://en.wikipedia.org/wiki/Water_cycle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Condensation: Apart of the water cycle, when gas turns to a liquid.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Evaporation: Apart of the water cycle, when liquid turns to a gas.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Precipitation: Apart of the water cycle , when water is in condensation and is inflected from gravity. Something we call rain.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Infiltration: Apart of the water cycle, when water going underground, creating underground water sources.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Run-off: Apart of the water cycle, when water runs down the surface of the ground. Normally after storms, rain.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Ablation: When something is removed from the a surface from; evaporation</a:t>
            </a:r>
            <a:r>
              <a:rPr lang="en-US" dirty="0"/>
              <a:t>, erosive processes, </a:t>
            </a:r>
            <a:r>
              <a:rPr lang="en-US" dirty="0" smtClean="0"/>
              <a:t>or chipping.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Centuries: Over 100 years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Glaciers take part in the water cycle, glacier store the water that will be used later in the cycle. Glaciers are a big body of hard ice created from snow and ice exceeds removed from mountains and </a:t>
            </a:r>
            <a:r>
              <a:rPr lang="en-US" smtClean="0"/>
              <a:t>are compressed </a:t>
            </a:r>
            <a:r>
              <a:rPr lang="en-US" dirty="0" smtClean="0"/>
              <a:t>from the force of gravity. There are types of glaciers 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Water cycle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</TotalTime>
  <Words>371</Words>
  <Application>Microsoft Office PowerPoint</Application>
  <PresentationFormat>Widescreen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Wingdings</vt:lpstr>
      <vt:lpstr>Wingdings 3</vt:lpstr>
      <vt:lpstr>Ion</vt:lpstr>
      <vt:lpstr>Glaciers and Water cycle</vt:lpstr>
      <vt:lpstr>Glaciers and watercycles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Lane, Allison</cp:lastModifiedBy>
  <cp:revision>11</cp:revision>
  <dcterms:created xsi:type="dcterms:W3CDTF">2015-05-20T00:21:47Z</dcterms:created>
  <dcterms:modified xsi:type="dcterms:W3CDTF">2015-05-22T17:26:11Z</dcterms:modified>
</cp:coreProperties>
</file>